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9B9894-C43A-4D52-806F-EC1822049703}" v="15" dt="2023-03-10T12:00:53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52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érémy Luwawa" userId="6387e68b-6cee-471e-b774-1e6b58939a7c" providerId="ADAL" clId="{339B9894-C43A-4D52-806F-EC1822049703}"/>
    <pc:docChg chg="undo custSel addSld modSld">
      <pc:chgData name="Jérémy Luwawa" userId="6387e68b-6cee-471e-b774-1e6b58939a7c" providerId="ADAL" clId="{339B9894-C43A-4D52-806F-EC1822049703}" dt="2023-03-10T12:02:12.689" v="438" actId="26606"/>
      <pc:docMkLst>
        <pc:docMk/>
      </pc:docMkLst>
      <pc:sldChg chg="modSp new mod">
        <pc:chgData name="Jérémy Luwawa" userId="6387e68b-6cee-471e-b774-1e6b58939a7c" providerId="ADAL" clId="{339B9894-C43A-4D52-806F-EC1822049703}" dt="2023-03-10T11:46:07.494" v="28" actId="313"/>
        <pc:sldMkLst>
          <pc:docMk/>
          <pc:sldMk cId="693411105" sldId="256"/>
        </pc:sldMkLst>
        <pc:spChg chg="mod">
          <ac:chgData name="Jérémy Luwawa" userId="6387e68b-6cee-471e-b774-1e6b58939a7c" providerId="ADAL" clId="{339B9894-C43A-4D52-806F-EC1822049703}" dt="2023-03-10T11:46:07.494" v="28" actId="313"/>
          <ac:spMkLst>
            <pc:docMk/>
            <pc:sldMk cId="693411105" sldId="256"/>
            <ac:spMk id="2" creationId="{A1AD1CBF-8BAC-09C3-F8B9-3DA48786C5F8}"/>
          </ac:spMkLst>
        </pc:spChg>
      </pc:sldChg>
      <pc:sldChg chg="addSp delSp modSp new mod">
        <pc:chgData name="Jérémy Luwawa" userId="6387e68b-6cee-471e-b774-1e6b58939a7c" providerId="ADAL" clId="{339B9894-C43A-4D52-806F-EC1822049703}" dt="2023-03-10T11:47:29.091" v="109" actId="20577"/>
        <pc:sldMkLst>
          <pc:docMk/>
          <pc:sldMk cId="1832498189" sldId="257"/>
        </pc:sldMkLst>
        <pc:spChg chg="mod">
          <ac:chgData name="Jérémy Luwawa" userId="6387e68b-6cee-471e-b774-1e6b58939a7c" providerId="ADAL" clId="{339B9894-C43A-4D52-806F-EC1822049703}" dt="2023-03-10T11:46:50.392" v="56" actId="20577"/>
          <ac:spMkLst>
            <pc:docMk/>
            <pc:sldMk cId="1832498189" sldId="257"/>
            <ac:spMk id="2" creationId="{254FB566-2740-5DD6-0A93-2436950DC569}"/>
          </ac:spMkLst>
        </pc:spChg>
        <pc:spChg chg="mod">
          <ac:chgData name="Jérémy Luwawa" userId="6387e68b-6cee-471e-b774-1e6b58939a7c" providerId="ADAL" clId="{339B9894-C43A-4D52-806F-EC1822049703}" dt="2023-03-10T11:47:29.091" v="109" actId="20577"/>
          <ac:spMkLst>
            <pc:docMk/>
            <pc:sldMk cId="1832498189" sldId="257"/>
            <ac:spMk id="3" creationId="{6C55DA8B-2C37-99AC-89B1-079E89593956}"/>
          </ac:spMkLst>
        </pc:spChg>
        <pc:spChg chg="add del">
          <ac:chgData name="Jérémy Luwawa" userId="6387e68b-6cee-471e-b774-1e6b58939a7c" providerId="ADAL" clId="{339B9894-C43A-4D52-806F-EC1822049703}" dt="2023-03-10T11:47:12.963" v="60" actId="22"/>
          <ac:spMkLst>
            <pc:docMk/>
            <pc:sldMk cId="1832498189" sldId="257"/>
            <ac:spMk id="5" creationId="{62E0D7FD-F9D3-33ED-1BF3-58ACEE4B9131}"/>
          </ac:spMkLst>
        </pc:spChg>
      </pc:sldChg>
      <pc:sldChg chg="modSp new mod">
        <pc:chgData name="Jérémy Luwawa" userId="6387e68b-6cee-471e-b774-1e6b58939a7c" providerId="ADAL" clId="{339B9894-C43A-4D52-806F-EC1822049703}" dt="2023-03-10T11:47:50.475" v="144" actId="20577"/>
        <pc:sldMkLst>
          <pc:docMk/>
          <pc:sldMk cId="1241785295" sldId="258"/>
        </pc:sldMkLst>
        <pc:spChg chg="mod">
          <ac:chgData name="Jérémy Luwawa" userId="6387e68b-6cee-471e-b774-1e6b58939a7c" providerId="ADAL" clId="{339B9894-C43A-4D52-806F-EC1822049703}" dt="2023-03-10T11:47:50.475" v="144" actId="20577"/>
          <ac:spMkLst>
            <pc:docMk/>
            <pc:sldMk cId="1241785295" sldId="258"/>
            <ac:spMk id="2" creationId="{AABB60E7-2DDA-F89B-60BF-F0D1F1B527B6}"/>
          </ac:spMkLst>
        </pc:spChg>
      </pc:sldChg>
      <pc:sldChg chg="addSp delSp modSp new mod setBg">
        <pc:chgData name="Jérémy Luwawa" userId="6387e68b-6cee-471e-b774-1e6b58939a7c" providerId="ADAL" clId="{339B9894-C43A-4D52-806F-EC1822049703}" dt="2023-03-10T11:49:41.308" v="169" actId="26606"/>
        <pc:sldMkLst>
          <pc:docMk/>
          <pc:sldMk cId="2051745758" sldId="259"/>
        </pc:sldMkLst>
        <pc:spChg chg="mod">
          <ac:chgData name="Jérémy Luwawa" userId="6387e68b-6cee-471e-b774-1e6b58939a7c" providerId="ADAL" clId="{339B9894-C43A-4D52-806F-EC1822049703}" dt="2023-03-10T11:49:41.308" v="169" actId="26606"/>
          <ac:spMkLst>
            <pc:docMk/>
            <pc:sldMk cId="2051745758" sldId="259"/>
            <ac:spMk id="2" creationId="{8024505E-2581-22FA-80FE-87FA58ED48EB}"/>
          </ac:spMkLst>
        </pc:spChg>
        <pc:spChg chg="del">
          <ac:chgData name="Jérémy Luwawa" userId="6387e68b-6cee-471e-b774-1e6b58939a7c" providerId="ADAL" clId="{339B9894-C43A-4D52-806F-EC1822049703}" dt="2023-03-10T11:49:18.754" v="167"/>
          <ac:spMkLst>
            <pc:docMk/>
            <pc:sldMk cId="2051745758" sldId="259"/>
            <ac:spMk id="3" creationId="{ABEBBF43-21B1-8314-F247-C57BC5A282A3}"/>
          </ac:spMkLst>
        </pc:spChg>
        <pc:spChg chg="add mod">
          <ac:chgData name="Jérémy Luwawa" userId="6387e68b-6cee-471e-b774-1e6b58939a7c" providerId="ADAL" clId="{339B9894-C43A-4D52-806F-EC1822049703}" dt="2023-03-10T11:49:41.308" v="169" actId="26606"/>
          <ac:spMkLst>
            <pc:docMk/>
            <pc:sldMk cId="2051745758" sldId="259"/>
            <ac:spMk id="5" creationId="{C4779603-FEEC-F5D5-7EFD-62758A313C5E}"/>
          </ac:spMkLst>
        </pc:spChg>
        <pc:spChg chg="add">
          <ac:chgData name="Jérémy Luwawa" userId="6387e68b-6cee-471e-b774-1e6b58939a7c" providerId="ADAL" clId="{339B9894-C43A-4D52-806F-EC1822049703}" dt="2023-03-10T11:49:41.308" v="169" actId="26606"/>
          <ac:spMkLst>
            <pc:docMk/>
            <pc:sldMk cId="2051745758" sldId="259"/>
            <ac:spMk id="15" creationId="{A3C210E6-A35A-4F68-8D60-801A019C75B8}"/>
          </ac:spMkLst>
        </pc:spChg>
        <pc:spChg chg="add">
          <ac:chgData name="Jérémy Luwawa" userId="6387e68b-6cee-471e-b774-1e6b58939a7c" providerId="ADAL" clId="{339B9894-C43A-4D52-806F-EC1822049703}" dt="2023-03-10T11:49:41.308" v="169" actId="26606"/>
          <ac:spMkLst>
            <pc:docMk/>
            <pc:sldMk cId="2051745758" sldId="259"/>
            <ac:spMk id="17" creationId="{AC0D06B0-F19C-459E-B221-A34B506FB5E3}"/>
          </ac:spMkLst>
        </pc:spChg>
        <pc:spChg chg="add">
          <ac:chgData name="Jérémy Luwawa" userId="6387e68b-6cee-471e-b774-1e6b58939a7c" providerId="ADAL" clId="{339B9894-C43A-4D52-806F-EC1822049703}" dt="2023-03-10T11:49:41.308" v="169" actId="26606"/>
          <ac:spMkLst>
            <pc:docMk/>
            <pc:sldMk cId="2051745758" sldId="259"/>
            <ac:spMk id="19" creationId="{345B26DA-1C6B-4C66-81C9-9C1877FC2DB1}"/>
          </ac:spMkLst>
        </pc:spChg>
        <pc:spChg chg="add">
          <ac:chgData name="Jérémy Luwawa" userId="6387e68b-6cee-471e-b774-1e6b58939a7c" providerId="ADAL" clId="{339B9894-C43A-4D52-806F-EC1822049703}" dt="2023-03-10T11:49:41.308" v="169" actId="26606"/>
          <ac:spMkLst>
            <pc:docMk/>
            <pc:sldMk cId="2051745758" sldId="259"/>
            <ac:spMk id="21" creationId="{98DE6C44-43F8-4DE4-AB81-66853FFEA09A}"/>
          </ac:spMkLst>
        </pc:spChg>
        <pc:spChg chg="add">
          <ac:chgData name="Jérémy Luwawa" userId="6387e68b-6cee-471e-b774-1e6b58939a7c" providerId="ADAL" clId="{339B9894-C43A-4D52-806F-EC1822049703}" dt="2023-03-10T11:49:41.308" v="169" actId="26606"/>
          <ac:spMkLst>
            <pc:docMk/>
            <pc:sldMk cId="2051745758" sldId="259"/>
            <ac:spMk id="23" creationId="{2409529B-9B56-4F10-BE4D-F934DB89E57E}"/>
          </ac:spMkLst>
        </pc:spChg>
        <pc:picChg chg="add mod ord">
          <ac:chgData name="Jérémy Luwawa" userId="6387e68b-6cee-471e-b774-1e6b58939a7c" providerId="ADAL" clId="{339B9894-C43A-4D52-806F-EC1822049703}" dt="2023-03-10T11:49:41.308" v="169" actId="26606"/>
          <ac:picMkLst>
            <pc:docMk/>
            <pc:sldMk cId="2051745758" sldId="259"/>
            <ac:picMk id="6" creationId="{B49B338D-7480-77C1-9ABF-E38B867FFDF5}"/>
          </ac:picMkLst>
        </pc:picChg>
        <pc:picChg chg="add mod ord">
          <ac:chgData name="Jérémy Luwawa" userId="6387e68b-6cee-471e-b774-1e6b58939a7c" providerId="ADAL" clId="{339B9894-C43A-4D52-806F-EC1822049703}" dt="2023-03-10T11:49:41.308" v="169" actId="26606"/>
          <ac:picMkLst>
            <pc:docMk/>
            <pc:sldMk cId="2051745758" sldId="259"/>
            <ac:picMk id="7" creationId="{B17D0332-E179-1049-7D78-877E4C90AE6B}"/>
          </ac:picMkLst>
        </pc:picChg>
        <pc:picChg chg="add del mod">
          <ac:chgData name="Jérémy Luwawa" userId="6387e68b-6cee-471e-b774-1e6b58939a7c" providerId="ADAL" clId="{339B9894-C43A-4D52-806F-EC1822049703}" dt="2023-03-10T11:49:09.318" v="165" actId="478"/>
          <ac:picMkLst>
            <pc:docMk/>
            <pc:sldMk cId="2051745758" sldId="259"/>
            <ac:picMk id="8" creationId="{EDF104C8-2B16-6A88-C87A-B6EC4472B966}"/>
          </ac:picMkLst>
        </pc:picChg>
        <pc:picChg chg="add mod">
          <ac:chgData name="Jérémy Luwawa" userId="6387e68b-6cee-471e-b774-1e6b58939a7c" providerId="ADAL" clId="{339B9894-C43A-4D52-806F-EC1822049703}" dt="2023-03-10T11:49:41.308" v="169" actId="26606"/>
          <ac:picMkLst>
            <pc:docMk/>
            <pc:sldMk cId="2051745758" sldId="259"/>
            <ac:picMk id="9" creationId="{9DDBB383-F791-5070-BB7B-C372039D07E3}"/>
          </ac:picMkLst>
        </pc:picChg>
        <pc:picChg chg="add mod ord">
          <ac:chgData name="Jérémy Luwawa" userId="6387e68b-6cee-471e-b774-1e6b58939a7c" providerId="ADAL" clId="{339B9894-C43A-4D52-806F-EC1822049703}" dt="2023-03-10T11:49:41.308" v="169" actId="26606"/>
          <ac:picMkLst>
            <pc:docMk/>
            <pc:sldMk cId="2051745758" sldId="259"/>
            <ac:picMk id="10" creationId="{A24A3872-9F2B-19A2-424D-141C068C7976}"/>
          </ac:picMkLst>
        </pc:picChg>
      </pc:sldChg>
      <pc:sldChg chg="addSp modSp new mod setBg setClrOvrMap">
        <pc:chgData name="Jérémy Luwawa" userId="6387e68b-6cee-471e-b774-1e6b58939a7c" providerId="ADAL" clId="{339B9894-C43A-4D52-806F-EC1822049703}" dt="2023-03-10T11:54:53.560" v="185" actId="26606"/>
        <pc:sldMkLst>
          <pc:docMk/>
          <pc:sldMk cId="3169343554" sldId="260"/>
        </pc:sldMkLst>
        <pc:spChg chg="mod ord">
          <ac:chgData name="Jérémy Luwawa" userId="6387e68b-6cee-471e-b774-1e6b58939a7c" providerId="ADAL" clId="{339B9894-C43A-4D52-806F-EC1822049703}" dt="2023-03-10T11:54:53.560" v="185" actId="26606"/>
          <ac:spMkLst>
            <pc:docMk/>
            <pc:sldMk cId="3169343554" sldId="260"/>
            <ac:spMk id="2" creationId="{FB998BC7-6F84-20FF-F972-B84B1B1BBBB3}"/>
          </ac:spMkLst>
        </pc:spChg>
        <pc:spChg chg="mod ord">
          <ac:chgData name="Jérémy Luwawa" userId="6387e68b-6cee-471e-b774-1e6b58939a7c" providerId="ADAL" clId="{339B9894-C43A-4D52-806F-EC1822049703}" dt="2023-03-10T11:54:53.560" v="185" actId="26606"/>
          <ac:spMkLst>
            <pc:docMk/>
            <pc:sldMk cId="3169343554" sldId="260"/>
            <ac:spMk id="3" creationId="{6C28FAFE-FE6B-609F-70F0-B3574A7D4ACE}"/>
          </ac:spMkLst>
        </pc:spChg>
        <pc:spChg chg="add">
          <ac:chgData name="Jérémy Luwawa" userId="6387e68b-6cee-471e-b774-1e6b58939a7c" providerId="ADAL" clId="{339B9894-C43A-4D52-806F-EC1822049703}" dt="2023-03-10T11:54:53.560" v="185" actId="26606"/>
          <ac:spMkLst>
            <pc:docMk/>
            <pc:sldMk cId="3169343554" sldId="260"/>
            <ac:spMk id="1031" creationId="{5CB593EA-2F98-479F-B4C4-F366571FA64D}"/>
          </ac:spMkLst>
        </pc:spChg>
        <pc:spChg chg="add">
          <ac:chgData name="Jérémy Luwawa" userId="6387e68b-6cee-471e-b774-1e6b58939a7c" providerId="ADAL" clId="{339B9894-C43A-4D52-806F-EC1822049703}" dt="2023-03-10T11:54:53.560" v="185" actId="26606"/>
          <ac:spMkLst>
            <pc:docMk/>
            <pc:sldMk cId="3169343554" sldId="260"/>
            <ac:spMk id="1033" creationId="{39BEB6D0-9E4E-4221-93D1-74ABECEE9EFC}"/>
          </ac:spMkLst>
        </pc:spChg>
        <pc:picChg chg="add mod">
          <ac:chgData name="Jérémy Luwawa" userId="6387e68b-6cee-471e-b774-1e6b58939a7c" providerId="ADAL" clId="{339B9894-C43A-4D52-806F-EC1822049703}" dt="2023-03-10T11:54:53.560" v="185" actId="26606"/>
          <ac:picMkLst>
            <pc:docMk/>
            <pc:sldMk cId="3169343554" sldId="260"/>
            <ac:picMk id="4" creationId="{D6DC95C1-9D8B-2F92-D676-441BC82DF7BA}"/>
          </ac:picMkLst>
        </pc:picChg>
        <pc:picChg chg="add mod ord">
          <ac:chgData name="Jérémy Luwawa" userId="6387e68b-6cee-471e-b774-1e6b58939a7c" providerId="ADAL" clId="{339B9894-C43A-4D52-806F-EC1822049703}" dt="2023-03-10T11:54:53.560" v="185" actId="26606"/>
          <ac:picMkLst>
            <pc:docMk/>
            <pc:sldMk cId="3169343554" sldId="260"/>
            <ac:picMk id="5" creationId="{E7D3C961-6B97-977E-DACA-3678F6E94FA5}"/>
          </ac:picMkLst>
        </pc:picChg>
        <pc:picChg chg="add mod">
          <ac:chgData name="Jérémy Luwawa" userId="6387e68b-6cee-471e-b774-1e6b58939a7c" providerId="ADAL" clId="{339B9894-C43A-4D52-806F-EC1822049703}" dt="2023-03-10T11:54:53.560" v="185" actId="26606"/>
          <ac:picMkLst>
            <pc:docMk/>
            <pc:sldMk cId="3169343554" sldId="260"/>
            <ac:picMk id="6" creationId="{C177D9FA-58B7-0E19-EB6A-BF3A2C60D1B5}"/>
          </ac:picMkLst>
        </pc:picChg>
        <pc:picChg chg="add mod ord">
          <ac:chgData name="Jérémy Luwawa" userId="6387e68b-6cee-471e-b774-1e6b58939a7c" providerId="ADAL" clId="{339B9894-C43A-4D52-806F-EC1822049703}" dt="2023-03-10T11:54:53.560" v="185" actId="26606"/>
          <ac:picMkLst>
            <pc:docMk/>
            <pc:sldMk cId="3169343554" sldId="260"/>
            <ac:picMk id="7" creationId="{092C8DB2-1BF3-13FA-F5A1-D676F71B6498}"/>
          </ac:picMkLst>
        </pc:picChg>
        <pc:picChg chg="add mod ord">
          <ac:chgData name="Jérémy Luwawa" userId="6387e68b-6cee-471e-b774-1e6b58939a7c" providerId="ADAL" clId="{339B9894-C43A-4D52-806F-EC1822049703}" dt="2023-03-10T11:54:53.560" v="185" actId="26606"/>
          <ac:picMkLst>
            <pc:docMk/>
            <pc:sldMk cId="3169343554" sldId="260"/>
            <ac:picMk id="1026" creationId="{C7C5CAD1-6FA2-C7EC-3892-DB803AAFD68B}"/>
          </ac:picMkLst>
        </pc:picChg>
      </pc:sldChg>
      <pc:sldChg chg="addSp modSp new mod setBg">
        <pc:chgData name="Jérémy Luwawa" userId="6387e68b-6cee-471e-b774-1e6b58939a7c" providerId="ADAL" clId="{339B9894-C43A-4D52-806F-EC1822049703}" dt="2023-03-10T11:57:02.859" v="346" actId="26606"/>
        <pc:sldMkLst>
          <pc:docMk/>
          <pc:sldMk cId="320708667" sldId="261"/>
        </pc:sldMkLst>
        <pc:spChg chg="mod">
          <ac:chgData name="Jérémy Luwawa" userId="6387e68b-6cee-471e-b774-1e6b58939a7c" providerId="ADAL" clId="{339B9894-C43A-4D52-806F-EC1822049703}" dt="2023-03-10T11:57:02.859" v="346" actId="26606"/>
          <ac:spMkLst>
            <pc:docMk/>
            <pc:sldMk cId="320708667" sldId="261"/>
            <ac:spMk id="2" creationId="{77A2F5F5-972A-40D6-76BD-1F7EF870CC4C}"/>
          </ac:spMkLst>
        </pc:spChg>
        <pc:spChg chg="mod">
          <ac:chgData name="Jérémy Luwawa" userId="6387e68b-6cee-471e-b774-1e6b58939a7c" providerId="ADAL" clId="{339B9894-C43A-4D52-806F-EC1822049703}" dt="2023-03-10T11:57:02.859" v="346" actId="26606"/>
          <ac:spMkLst>
            <pc:docMk/>
            <pc:sldMk cId="320708667" sldId="261"/>
            <ac:spMk id="3" creationId="{15541261-8DEA-CA2A-EF47-7E1ABF823523}"/>
          </ac:spMkLst>
        </pc:spChg>
        <pc:spChg chg="add">
          <ac:chgData name="Jérémy Luwawa" userId="6387e68b-6cee-471e-b774-1e6b58939a7c" providerId="ADAL" clId="{339B9894-C43A-4D52-806F-EC1822049703}" dt="2023-03-10T11:57:02.859" v="346" actId="26606"/>
          <ac:spMkLst>
            <pc:docMk/>
            <pc:sldMk cId="320708667" sldId="261"/>
            <ac:spMk id="9" creationId="{8F90786E-B72D-4C32-BDCE-A170B007822D}"/>
          </ac:spMkLst>
        </pc:spChg>
        <pc:spChg chg="add">
          <ac:chgData name="Jérémy Luwawa" userId="6387e68b-6cee-471e-b774-1e6b58939a7c" providerId="ADAL" clId="{339B9894-C43A-4D52-806F-EC1822049703}" dt="2023-03-10T11:57:02.859" v="346" actId="26606"/>
          <ac:spMkLst>
            <pc:docMk/>
            <pc:sldMk cId="320708667" sldId="261"/>
            <ac:spMk id="11" creationId="{5E46F2E7-848F-4A6C-A098-4764FDEA771A}"/>
          </ac:spMkLst>
        </pc:spChg>
        <pc:picChg chg="add">
          <ac:chgData name="Jérémy Luwawa" userId="6387e68b-6cee-471e-b774-1e6b58939a7c" providerId="ADAL" clId="{339B9894-C43A-4D52-806F-EC1822049703}" dt="2023-03-10T11:57:02.859" v="346" actId="26606"/>
          <ac:picMkLst>
            <pc:docMk/>
            <pc:sldMk cId="320708667" sldId="261"/>
            <ac:picMk id="5" creationId="{E3641975-2BB3-3CF5-5E1D-D85AB797E1E7}"/>
          </ac:picMkLst>
        </pc:picChg>
      </pc:sldChg>
      <pc:sldChg chg="addSp delSp modSp new mod setBg modAnim">
        <pc:chgData name="Jérémy Luwawa" userId="6387e68b-6cee-471e-b774-1e6b58939a7c" providerId="ADAL" clId="{339B9894-C43A-4D52-806F-EC1822049703}" dt="2023-03-10T12:01:32.882" v="364" actId="26606"/>
        <pc:sldMkLst>
          <pc:docMk/>
          <pc:sldMk cId="1132930724" sldId="262"/>
        </pc:sldMkLst>
        <pc:spChg chg="mod ord">
          <ac:chgData name="Jérémy Luwawa" userId="6387e68b-6cee-471e-b774-1e6b58939a7c" providerId="ADAL" clId="{339B9894-C43A-4D52-806F-EC1822049703}" dt="2023-03-10T12:01:32.882" v="364" actId="26606"/>
          <ac:spMkLst>
            <pc:docMk/>
            <pc:sldMk cId="1132930724" sldId="262"/>
            <ac:spMk id="2" creationId="{13ED5961-7535-DCC1-9277-75FFF5C5FEA8}"/>
          </ac:spMkLst>
        </pc:spChg>
        <pc:spChg chg="del">
          <ac:chgData name="Jérémy Luwawa" userId="6387e68b-6cee-471e-b774-1e6b58939a7c" providerId="ADAL" clId="{339B9894-C43A-4D52-806F-EC1822049703}" dt="2023-03-10T12:00:53.489" v="359"/>
          <ac:spMkLst>
            <pc:docMk/>
            <pc:sldMk cId="1132930724" sldId="262"/>
            <ac:spMk id="3" creationId="{CC34B0E6-CB0D-D9FB-CCD0-49869C6734A9}"/>
          </ac:spMkLst>
        </pc:spChg>
        <pc:spChg chg="add mod">
          <ac:chgData name="Jérémy Luwawa" userId="6387e68b-6cee-471e-b774-1e6b58939a7c" providerId="ADAL" clId="{339B9894-C43A-4D52-806F-EC1822049703}" dt="2023-03-10T12:01:32.882" v="364" actId="26606"/>
          <ac:spMkLst>
            <pc:docMk/>
            <pc:sldMk cId="1132930724" sldId="262"/>
            <ac:spMk id="6" creationId="{F17C516A-950F-CFDD-3B58-7BA95F5EF683}"/>
          </ac:spMkLst>
        </pc:spChg>
        <pc:spChg chg="add del">
          <ac:chgData name="Jérémy Luwawa" userId="6387e68b-6cee-471e-b774-1e6b58939a7c" providerId="ADAL" clId="{339B9894-C43A-4D52-806F-EC1822049703}" dt="2023-03-10T12:01:32.663" v="363" actId="26606"/>
          <ac:spMkLst>
            <pc:docMk/>
            <pc:sldMk cId="1132930724" sldId="262"/>
            <ac:spMk id="11" creationId="{B95B9BA8-1D69-4796-85F5-B6D0BD52354B}"/>
          </ac:spMkLst>
        </pc:spChg>
        <pc:spChg chg="add">
          <ac:chgData name="Jérémy Luwawa" userId="6387e68b-6cee-471e-b774-1e6b58939a7c" providerId="ADAL" clId="{339B9894-C43A-4D52-806F-EC1822049703}" dt="2023-03-10T12:01:32.882" v="364" actId="26606"/>
          <ac:spMkLst>
            <pc:docMk/>
            <pc:sldMk cId="1132930724" sldId="262"/>
            <ac:spMk id="24" creationId="{5A0118C5-4F8D-4CF4-BADD-53FEACC6C42A}"/>
          </ac:spMkLst>
        </pc:spChg>
        <pc:spChg chg="add">
          <ac:chgData name="Jérémy Luwawa" userId="6387e68b-6cee-471e-b774-1e6b58939a7c" providerId="ADAL" clId="{339B9894-C43A-4D52-806F-EC1822049703}" dt="2023-03-10T12:01:32.882" v="364" actId="26606"/>
          <ac:spMkLst>
            <pc:docMk/>
            <pc:sldMk cId="1132930724" sldId="262"/>
            <ac:spMk id="195" creationId="{EAED1919-54A1-41C9-B30B-A3FF3F58E38B}"/>
          </ac:spMkLst>
        </pc:spChg>
        <pc:spChg chg="add">
          <ac:chgData name="Jérémy Luwawa" userId="6387e68b-6cee-471e-b774-1e6b58939a7c" providerId="ADAL" clId="{339B9894-C43A-4D52-806F-EC1822049703}" dt="2023-03-10T12:01:32.882" v="364" actId="26606"/>
          <ac:spMkLst>
            <pc:docMk/>
            <pc:sldMk cId="1132930724" sldId="262"/>
            <ac:spMk id="198" creationId="{FFFEB18F-F81F-4CED-BE64-EB888A77C3B8}"/>
          </ac:spMkLst>
        </pc:spChg>
        <pc:grpChg chg="add del">
          <ac:chgData name="Jérémy Luwawa" userId="6387e68b-6cee-471e-b774-1e6b58939a7c" providerId="ADAL" clId="{339B9894-C43A-4D52-806F-EC1822049703}" dt="2023-03-10T12:01:32.663" v="363" actId="26606"/>
          <ac:grpSpMkLst>
            <pc:docMk/>
            <pc:sldMk cId="1132930724" sldId="262"/>
            <ac:grpSpMk id="13" creationId="{CC09AFE8-9934-40C0-A058-4008A3B197E7}"/>
          </ac:grpSpMkLst>
        </pc:grpChg>
        <pc:grpChg chg="add">
          <ac:chgData name="Jérémy Luwawa" userId="6387e68b-6cee-471e-b774-1e6b58939a7c" providerId="ADAL" clId="{339B9894-C43A-4D52-806F-EC1822049703}" dt="2023-03-10T12:01:32.882" v="364" actId="26606"/>
          <ac:grpSpMkLst>
            <pc:docMk/>
            <pc:sldMk cId="1132930724" sldId="262"/>
            <ac:grpSpMk id="15" creationId="{C4751043-2EE3-4222-9979-8E61D93DA8DC}"/>
          </ac:grpSpMkLst>
        </pc:grpChg>
        <pc:grpChg chg="add">
          <ac:chgData name="Jérémy Luwawa" userId="6387e68b-6cee-471e-b774-1e6b58939a7c" providerId="ADAL" clId="{339B9894-C43A-4D52-806F-EC1822049703}" dt="2023-03-10T12:01:32.882" v="364" actId="26606"/>
          <ac:grpSpMkLst>
            <pc:docMk/>
            <pc:sldMk cId="1132930724" sldId="262"/>
            <ac:grpSpMk id="21" creationId="{00E015F5-1A99-4E40-BC3D-7707802996B5}"/>
          </ac:grpSpMkLst>
        </pc:grpChg>
        <pc:grpChg chg="add">
          <ac:chgData name="Jérémy Luwawa" userId="6387e68b-6cee-471e-b774-1e6b58939a7c" providerId="ADAL" clId="{339B9894-C43A-4D52-806F-EC1822049703}" dt="2023-03-10T12:01:32.882" v="364" actId="26606"/>
          <ac:grpSpMkLst>
            <pc:docMk/>
            <pc:sldMk cId="1132930724" sldId="262"/>
            <ac:grpSpMk id="25" creationId="{5468B3A9-705E-43C3-A742-0619B0D8F2EE}"/>
          </ac:grpSpMkLst>
        </pc:grpChg>
        <pc:picChg chg="add mod">
          <ac:chgData name="Jérémy Luwawa" userId="6387e68b-6cee-471e-b774-1e6b58939a7c" providerId="ADAL" clId="{339B9894-C43A-4D52-806F-EC1822049703}" dt="2023-03-10T12:01:32.882" v="364" actId="26606"/>
          <ac:picMkLst>
            <pc:docMk/>
            <pc:sldMk cId="1132930724" sldId="262"/>
            <ac:picMk id="4" creationId="{DA54B12D-CA8F-459F-402B-499D08712881}"/>
          </ac:picMkLst>
        </pc:picChg>
      </pc:sldChg>
      <pc:sldChg chg="addSp modSp new mod setBg setClrOvrMap">
        <pc:chgData name="Jérémy Luwawa" userId="6387e68b-6cee-471e-b774-1e6b58939a7c" providerId="ADAL" clId="{339B9894-C43A-4D52-806F-EC1822049703}" dt="2023-03-10T12:02:12.689" v="438" actId="26606"/>
        <pc:sldMkLst>
          <pc:docMk/>
          <pc:sldMk cId="3144535962" sldId="263"/>
        </pc:sldMkLst>
        <pc:spChg chg="mod">
          <ac:chgData name="Jérémy Luwawa" userId="6387e68b-6cee-471e-b774-1e6b58939a7c" providerId="ADAL" clId="{339B9894-C43A-4D52-806F-EC1822049703}" dt="2023-03-10T12:02:12.689" v="438" actId="26606"/>
          <ac:spMkLst>
            <pc:docMk/>
            <pc:sldMk cId="3144535962" sldId="263"/>
            <ac:spMk id="2" creationId="{9338E34F-6D96-F60E-B55D-04EFDA8C2D06}"/>
          </ac:spMkLst>
        </pc:spChg>
        <pc:spChg chg="mod">
          <ac:chgData name="Jérémy Luwawa" userId="6387e68b-6cee-471e-b774-1e6b58939a7c" providerId="ADAL" clId="{339B9894-C43A-4D52-806F-EC1822049703}" dt="2023-03-10T12:02:12.689" v="438" actId="26606"/>
          <ac:spMkLst>
            <pc:docMk/>
            <pc:sldMk cId="3144535962" sldId="263"/>
            <ac:spMk id="3" creationId="{F197364F-65E8-0184-F1DE-F451FF5D30FA}"/>
          </ac:spMkLst>
        </pc:spChg>
        <pc:spChg chg="add">
          <ac:chgData name="Jérémy Luwawa" userId="6387e68b-6cee-471e-b774-1e6b58939a7c" providerId="ADAL" clId="{339B9894-C43A-4D52-806F-EC1822049703}" dt="2023-03-10T12:02:12.689" v="438" actId="26606"/>
          <ac:spMkLst>
            <pc:docMk/>
            <pc:sldMk cId="3144535962" sldId="263"/>
            <ac:spMk id="9" creationId="{71B2258F-86CA-4D4D-8270-BC05FCDEBFB3}"/>
          </ac:spMkLst>
        </pc:spChg>
        <pc:picChg chg="add">
          <ac:chgData name="Jérémy Luwawa" userId="6387e68b-6cee-471e-b774-1e6b58939a7c" providerId="ADAL" clId="{339B9894-C43A-4D52-806F-EC1822049703}" dt="2023-03-10T12:02:12.689" v="438" actId="26606"/>
          <ac:picMkLst>
            <pc:docMk/>
            <pc:sldMk cId="3144535962" sldId="263"/>
            <ac:picMk id="5" creationId="{5905B5BB-BA36-F47F-B7D5-6076438BDCB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FDD70-50EE-6D38-204A-D829B2A65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0BC073-8DA5-7ECF-A202-3F8106249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5FE8A3-D4FC-34FC-D296-94D11462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149B-0CF4-4ABF-AB30-DD8838DE43AE}" type="datetimeFigureOut">
              <a:rPr lang="nl-NL" smtClean="0"/>
              <a:t>10-3-2023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C4E816-256C-C9D9-1461-E41797CF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6987C2-6120-587C-F62E-9E8FA0A2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567-DD44-4414-A649-5ED5EBF37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315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5D978-ABF9-1059-0C71-61E8060DC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6F39778-0B3A-2933-EBC0-4F69584A8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C31D4C-2AF5-A8AD-1B59-A212D810F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149B-0CF4-4ABF-AB30-DD8838DE43AE}" type="datetimeFigureOut">
              <a:rPr lang="nl-NL" smtClean="0"/>
              <a:t>10-3-2023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270A6D-007D-0BAB-8FA5-94E99DF8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86D5E4-5AE7-3516-BFB3-0B0CEFF3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567-DD44-4414-A649-5ED5EBF37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20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018770B-8BFB-CB91-8FDE-8AA58FD71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B43ED17-7E47-619C-FAB4-D324CD45C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F3DBD5-60BC-D894-A8FD-E5BB8E6F9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149B-0CF4-4ABF-AB30-DD8838DE43AE}" type="datetimeFigureOut">
              <a:rPr lang="nl-NL" smtClean="0"/>
              <a:t>10-3-2023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FA974C-208F-67DB-6E47-7FB3F68C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AF5752-D33B-4DDE-690C-1C31E26B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567-DD44-4414-A649-5ED5EBF37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35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C1E8E-BE84-91CC-9690-170EF8D8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72DBA6-6346-DC3E-BDBD-6A0D02270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2D93A3-540C-CAC9-A429-CFF4230CA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149B-0CF4-4ABF-AB30-DD8838DE43AE}" type="datetimeFigureOut">
              <a:rPr lang="nl-NL" smtClean="0"/>
              <a:t>10-3-2023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4E4F9E-C8EE-A26E-ACC0-94292F02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23C17A-E602-4C70-9169-BBFF4FB7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567-DD44-4414-A649-5ED5EBF37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81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FD6D7-27C9-670B-438F-F3B80F46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A473CD-0C4D-408F-9247-F76B2166E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19C5B6-2C1F-E5F3-FBDA-479ECA290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149B-0CF4-4ABF-AB30-DD8838DE43AE}" type="datetimeFigureOut">
              <a:rPr lang="nl-NL" smtClean="0"/>
              <a:t>10-3-2023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7F1E3F-4782-698D-8251-A4FB2B89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98F176-22A6-A8DF-A2BB-E6CEDF25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567-DD44-4414-A649-5ED5EBF37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58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4569C-F846-44D6-1306-2E46FEE5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4F208D-4C20-6394-CF90-32364AABE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568704-4DFE-6868-B132-6BB97355A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FD0106-98CB-AA24-F4CE-7D1EC897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149B-0CF4-4ABF-AB30-DD8838DE43AE}" type="datetimeFigureOut">
              <a:rPr lang="nl-NL" smtClean="0"/>
              <a:t>10-3-2023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535F824-CE01-23CD-6803-C1CE169A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56A53AB-9176-E0B3-3BC3-2D6D9103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567-DD44-4414-A649-5ED5EBF37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43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1F8BC1-37E8-9CE3-C571-F21CCB70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08A145-4BBA-005B-A6A8-69B053EF5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C01D08-F417-AE00-C91E-E50DA9084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862526C-2210-0F3A-F4B2-3DC916713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FFB0A9-90AE-293E-4161-9258C3EFC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E175FD6-C068-1A26-77B7-C5A7735D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149B-0CF4-4ABF-AB30-DD8838DE43AE}" type="datetimeFigureOut">
              <a:rPr lang="nl-NL" smtClean="0"/>
              <a:t>10-3-2023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166E19F-C0BD-FD8A-56B7-637C925E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CE06BE9-B170-3821-7825-2D9EEFCF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567-DD44-4414-A649-5ED5EBF37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73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0D1C7-4DAB-4661-23D3-50A5BF82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F74D09D-67EE-C837-3B15-756761842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149B-0CF4-4ABF-AB30-DD8838DE43AE}" type="datetimeFigureOut">
              <a:rPr lang="nl-NL" smtClean="0"/>
              <a:t>10-3-2023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EF1EB4B-1A79-936F-E717-E11D0D79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C2FD97-0725-E1E3-6F43-D34CE14D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567-DD44-4414-A649-5ED5EBF37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85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E510818-C830-CB98-D28F-6A5833F9A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149B-0CF4-4ABF-AB30-DD8838DE43AE}" type="datetimeFigureOut">
              <a:rPr lang="nl-NL" smtClean="0"/>
              <a:t>10-3-2023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B4B3DD0-F4D4-3E54-EEB6-D0BA6FA35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14283A9-02AD-BC9C-3E1F-A3F91C1B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567-DD44-4414-A649-5ED5EBF37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98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995129-A6E3-6BD3-06CF-B69C91E8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6A9A0A-DF1B-2278-B6E8-020634501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6C9F115-1CE3-CA23-7898-85AB3A85A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053A858-F192-4EAB-1321-D73B1E4CA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149B-0CF4-4ABF-AB30-DD8838DE43AE}" type="datetimeFigureOut">
              <a:rPr lang="nl-NL" smtClean="0"/>
              <a:t>10-3-2023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4131F9-FF43-50E1-BBDE-048F7591C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B87EDB-207B-317D-8F12-24FFD4EA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567-DD44-4414-A649-5ED5EBF37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652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35A06-B762-74DF-0345-958707A6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AEB7FF9-0CEE-2F58-134A-BE6A8A5FE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B8C89DB-34C8-B4CF-ED18-B854A9981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0020A3D-EE97-D878-EE9F-9C392A71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149B-0CF4-4ABF-AB30-DD8838DE43AE}" type="datetimeFigureOut">
              <a:rPr lang="nl-NL" smtClean="0"/>
              <a:t>10-3-2023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71B0C3-00FF-A865-CF3A-D080058C2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B8C080-A9BB-F878-180A-CD4DD964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F567-DD44-4414-A649-5ED5EBF37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90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98BFF3F-1411-930C-10A8-92671CD8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02B15F9-A552-CF5F-24D5-3DFBD73D4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CF45E8-FA13-DD66-5264-610123A08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E149B-0CF4-4ABF-AB30-DD8838DE43AE}" type="datetimeFigureOut">
              <a:rPr lang="nl-NL" smtClean="0"/>
              <a:t>10-3-2023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4DFA7-4CC4-83AD-CB54-FDC24A700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F6D0B8-F105-767B-6C71-E1652CA6A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CF567-DD44-4414-A649-5ED5EBF376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719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nos.nl/artikel/2451742-kritiek-op-teruggekeerde-heroin-chic-look-vrouwenlichaam-is-geen-trend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-Xfe1iLZgk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AD1CBF-8BAC-09C3-F8B9-3DA48786C5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Intro les vitaal burgerschap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5E9E41-D6A7-D355-A4D5-2D56D2830B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341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FB566-2740-5DD6-0A93-2436950D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55DA8B-2C37-99AC-89B1-079E89593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Herion</a:t>
            </a:r>
            <a:r>
              <a:rPr lang="nl-NL" dirty="0"/>
              <a:t> Chic</a:t>
            </a:r>
          </a:p>
          <a:p>
            <a:r>
              <a:rPr lang="nl-NL" dirty="0"/>
              <a:t>Leefstijl</a:t>
            </a:r>
          </a:p>
          <a:p>
            <a:r>
              <a:rPr lang="nl-NL" dirty="0" err="1"/>
              <a:t>Learnbeat</a:t>
            </a:r>
            <a:endParaRPr lang="nl-NL" dirty="0"/>
          </a:p>
          <a:p>
            <a:r>
              <a:rPr lang="nl-NL" dirty="0"/>
              <a:t>Volgende week</a:t>
            </a:r>
          </a:p>
        </p:txBody>
      </p:sp>
    </p:spTree>
    <p:extLst>
      <p:ext uri="{BB962C8B-B14F-4D97-AF65-F5344CB8AC3E}">
        <p14:creationId xmlns:p14="http://schemas.microsoft.com/office/powerpoint/2010/main" val="183249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B60E7-2DDA-F89B-60BF-F0D1F1B5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Vraag: wat is </a:t>
            </a:r>
            <a:r>
              <a:rPr lang="nl-NL" dirty="0" err="1"/>
              <a:t>Heroin</a:t>
            </a:r>
            <a:r>
              <a:rPr lang="nl-NL" dirty="0"/>
              <a:t> Chick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9163F9-17B5-4621-A34C-313837C64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78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Heroin chic is back and curvy bodies, big butts are out">
            <a:extLst>
              <a:ext uri="{FF2B5EF4-FFF2-40B4-BE49-F238E27FC236}">
                <a16:creationId xmlns:a16="http://schemas.microsoft.com/office/drawing/2014/main" id="{A24A3872-9F2B-19A2-424D-141C068C79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r="1" b="1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bella hadid out and about a few days ago in NYC : r/popculturechat">
            <a:extLst>
              <a:ext uri="{FF2B5EF4-FFF2-40B4-BE49-F238E27FC236}">
                <a16:creationId xmlns:a16="http://schemas.microsoft.com/office/drawing/2014/main" id="{B17D0332-E179-1049-7D78-877E4C90A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5829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ll the celebrities calling out 'heroin chic' as a body trend">
            <a:extLst>
              <a:ext uri="{FF2B5EF4-FFF2-40B4-BE49-F238E27FC236}">
                <a16:creationId xmlns:a16="http://schemas.microsoft.com/office/drawing/2014/main" id="{B49B338D-7480-77C1-9ABF-E38B867FF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" r="-2" b="49821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24505E-2581-22FA-80FE-87FA58ED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Heroin Chick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4779603-FEEC-F5D5-7EFD-62758A313C5E}"/>
              </a:ext>
            </a:extLst>
          </p:cNvPr>
          <p:cNvSpPr txBox="1"/>
          <p:nvPr/>
        </p:nvSpPr>
        <p:spPr>
          <a:xfrm>
            <a:off x="448056" y="2258568"/>
            <a:ext cx="2807208" cy="392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hlinkClick r:id="rId5"/>
              </a:rPr>
              <a:t>Kritiek op teruggekeerde heroin chic-look: 'Vrouwenlichaam is geen trend' (nos.nl)</a:t>
            </a:r>
            <a:endParaRPr lang="en-US" sz="1700"/>
          </a:p>
        </p:txBody>
      </p:sp>
      <p:pic>
        <p:nvPicPr>
          <p:cNvPr id="9" name="Picture 4" descr="Heroin Chic (jaren '90) | Something old, something new">
            <a:extLst>
              <a:ext uri="{FF2B5EF4-FFF2-40B4-BE49-F238E27FC236}">
                <a16:creationId xmlns:a16="http://schemas.microsoft.com/office/drawing/2014/main" id="{9DDBB383-F791-5070-BB7B-C372039D0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r="-2" b="45207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74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uub- Jeremy L. - Echte Mensen">
            <a:extLst>
              <a:ext uri="{FF2B5EF4-FFF2-40B4-BE49-F238E27FC236}">
                <a16:creationId xmlns:a16="http://schemas.microsoft.com/office/drawing/2014/main" id="{C7C5CAD1-6FA2-C7EC-3892-DB803AAFD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r="8462" b="-2"/>
          <a:stretch/>
        </p:blipFill>
        <p:spPr bwMode="auto">
          <a:xfrm>
            <a:off x="20" y="10"/>
            <a:ext cx="2970445" cy="338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 descr="Afbeelding met persoon, telefoon, mobiele telefoon, staand&#10;&#10;Automatisch gegenereerde beschrijving">
            <a:extLst>
              <a:ext uri="{FF2B5EF4-FFF2-40B4-BE49-F238E27FC236}">
                <a16:creationId xmlns:a16="http://schemas.microsoft.com/office/drawing/2014/main" id="{092C8DB2-1BF3-13FA-F5A1-D676F71B64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r="-2" b="-2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4" name="Picture 2" descr="BURGER KING® - Burger King®">
            <a:extLst>
              <a:ext uri="{FF2B5EF4-FFF2-40B4-BE49-F238E27FC236}">
                <a16:creationId xmlns:a16="http://schemas.microsoft.com/office/drawing/2014/main" id="{D6DC95C1-9D8B-2F92-D676-441BC82DF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" r="3978" b="-2"/>
          <a:stretch/>
        </p:blipFill>
        <p:spPr bwMode="auto">
          <a:xfrm>
            <a:off x="6145909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team Deck">
            <a:extLst>
              <a:ext uri="{FF2B5EF4-FFF2-40B4-BE49-F238E27FC236}">
                <a16:creationId xmlns:a16="http://schemas.microsoft.com/office/drawing/2014/main" id="{C177D9FA-58B7-0E19-EB6A-BF3A2C60D1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5" r="27167" b="2"/>
          <a:stretch/>
        </p:blipFill>
        <p:spPr bwMode="auto">
          <a:xfrm>
            <a:off x="9220200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Yoga: What You Need To Know | NCCIH">
            <a:extLst>
              <a:ext uri="{FF2B5EF4-FFF2-40B4-BE49-F238E27FC236}">
                <a16:creationId xmlns:a16="http://schemas.microsoft.com/office/drawing/2014/main" id="{E7D3C961-6B97-977E-DACA-3678F6E94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" r="-1" b="-1"/>
          <a:stretch/>
        </p:blipFill>
        <p:spPr bwMode="auto">
          <a:xfrm>
            <a:off x="-1018" y="3474720"/>
            <a:ext cx="6044438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4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998BC7-6F84-20FF-F972-B84B1B1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rgbClr val="FFFFFF"/>
                </a:solidFill>
              </a:rPr>
              <a:t>leefstijl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28FAFE-FE6B-609F-70F0-B3574A7D4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>
            <a:normAutofit/>
          </a:bodyPr>
          <a:lstStyle/>
          <a:p>
            <a:endParaRPr lang="nl-NL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43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41975-2BB3-3CF5-5E1D-D85AB797E1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7A2F5F5-972A-40D6-76BD-1F7EF870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71570"/>
            <a:ext cx="5155261" cy="4072044"/>
          </a:xfrm>
        </p:spPr>
        <p:txBody>
          <a:bodyPr anchor="t"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 is leefstijl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41261-8DEA-CA2A-EF47-7E1ABF823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86" y="1671566"/>
            <a:ext cx="5170861" cy="4072043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rgbClr val="FFFFFF"/>
                </a:solidFill>
              </a:rPr>
              <a:t>Onder leefstijl verstaan we de keuzes die je maakt op het gebied van voeding, beweging, kleding, relaties en vrije tijd</a:t>
            </a:r>
          </a:p>
        </p:txBody>
      </p:sp>
    </p:spTree>
    <p:extLst>
      <p:ext uri="{BB962C8B-B14F-4D97-AF65-F5344CB8AC3E}">
        <p14:creationId xmlns:p14="http://schemas.microsoft.com/office/powerpoint/2010/main" val="32070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Oval 12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media 3" title="IN 3 MAANDEN ONDERBROEKENMODEL - PETRUS (ENG/NL SUBS)">
            <a:hlinkClick r:id="" action="ppaction://media"/>
            <a:extLst>
              <a:ext uri="{FF2B5EF4-FFF2-40B4-BE49-F238E27FC236}">
                <a16:creationId xmlns:a16="http://schemas.microsoft.com/office/drawing/2014/main" id="{DA54B12D-CA8F-459F-402B-499D0871288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69471" y="1507201"/>
            <a:ext cx="2601592" cy="146989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196" name="Oval 15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6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8" name="Oval 18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ED5961-7535-DCC1-9277-75FFF5C5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Kijkvraag: </a:t>
            </a:r>
          </a:p>
        </p:txBody>
      </p:sp>
      <p:grpSp>
        <p:nvGrpSpPr>
          <p:cNvPr id="21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F17C516A-950F-CFDD-3B58-7BA95F5EF683}"/>
              </a:ext>
            </a:extLst>
          </p:cNvPr>
          <p:cNvSpPr txBox="1"/>
          <p:nvPr/>
        </p:nvSpPr>
        <p:spPr>
          <a:xfrm>
            <a:off x="6477270" y="1130846"/>
            <a:ext cx="49747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Wat </a:t>
            </a:r>
            <a:r>
              <a:rPr lang="en-US" dirty="0" err="1">
                <a:solidFill>
                  <a:schemeClr val="bg1"/>
                </a:solidFill>
              </a:rPr>
              <a:t>zie</a:t>
            </a:r>
            <a:r>
              <a:rPr lang="en-US" dirty="0">
                <a:solidFill>
                  <a:schemeClr val="bg1"/>
                </a:solidFill>
              </a:rPr>
              <a:t> je met </a:t>
            </a:r>
            <a:r>
              <a:rPr lang="en-US" dirty="0" err="1">
                <a:solidFill>
                  <a:schemeClr val="bg1"/>
                </a:solidFill>
              </a:rPr>
              <a:t>zijn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mentale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fysieke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gezondheid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gebeuren</a:t>
            </a:r>
            <a:r>
              <a:rPr lang="en-US" dirty="0">
                <a:solidFill>
                  <a:schemeClr val="bg1"/>
                </a:solidFill>
              </a:rPr>
              <a:t>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Wat </a:t>
            </a:r>
            <a:r>
              <a:rPr lang="en-US" dirty="0" err="1">
                <a:solidFill>
                  <a:schemeClr val="bg1"/>
                </a:solidFill>
              </a:rPr>
              <a:t>verandert</a:t>
            </a:r>
            <a:r>
              <a:rPr lang="en-US" dirty="0">
                <a:solidFill>
                  <a:schemeClr val="bg1"/>
                </a:solidFill>
              </a:rPr>
              <a:t> er?</a:t>
            </a:r>
          </a:p>
        </p:txBody>
      </p:sp>
    </p:spTree>
    <p:extLst>
      <p:ext uri="{BB962C8B-B14F-4D97-AF65-F5344CB8AC3E}">
        <p14:creationId xmlns:p14="http://schemas.microsoft.com/office/powerpoint/2010/main" val="113293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erschillende gekleurde vraagtekens">
            <a:extLst>
              <a:ext uri="{FF2B5EF4-FFF2-40B4-BE49-F238E27FC236}">
                <a16:creationId xmlns:a16="http://schemas.microsoft.com/office/drawing/2014/main" id="{5905B5BB-BA36-F47F-B7D5-6076438BDC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338E34F-6D96-F60E-B55D-04EFDA8C2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Volgende week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97364F-65E8-0184-F1DE-F451FF5D3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Maak de opdracht van paragraaf 1 in Learnbeat!</a:t>
            </a:r>
          </a:p>
        </p:txBody>
      </p:sp>
    </p:spTree>
    <p:extLst>
      <p:ext uri="{BB962C8B-B14F-4D97-AF65-F5344CB8AC3E}">
        <p14:creationId xmlns:p14="http://schemas.microsoft.com/office/powerpoint/2010/main" val="3144535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Breedbeeld</PresentationFormat>
  <Paragraphs>16</Paragraphs>
  <Slides>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Intro les vitaal burgerschap</vt:lpstr>
      <vt:lpstr>Programma les</vt:lpstr>
      <vt:lpstr>Vraag: wat is Heroin Chick</vt:lpstr>
      <vt:lpstr>Heroin Chick</vt:lpstr>
      <vt:lpstr>leefstijl</vt:lpstr>
      <vt:lpstr>Wat is leefstijl</vt:lpstr>
      <vt:lpstr>Kijkvraag: </vt:lpstr>
      <vt:lpstr>Volgende week </vt:lpstr>
    </vt:vector>
  </TitlesOfParts>
  <Company>Albeda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les vitaal burgerschap</dc:title>
  <dc:creator>Jérémy Luwawa</dc:creator>
  <cp:lastModifiedBy>Jérémy Luwawa</cp:lastModifiedBy>
  <cp:revision>1</cp:revision>
  <dcterms:created xsi:type="dcterms:W3CDTF">2023-03-10T11:44:29Z</dcterms:created>
  <dcterms:modified xsi:type="dcterms:W3CDTF">2023-03-10T12:02:18Z</dcterms:modified>
</cp:coreProperties>
</file>